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4E16BE-1B47-1A05-410A-BA812177DF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21899AE-EF1D-51FA-005D-E1B33F8D6C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D121EC-E6B2-FB64-8B50-CDC453EEF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3F9B-8D36-421A-8194-9811064EE9DD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2F0DBD2-A3E5-6614-1EFB-93680046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5DCB11-3BA2-4078-F65B-8C557097D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23239-8A46-447F-854A-EA5554D57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9007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1216A6-1C2B-49E7-A2DC-11270397C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4406444-887F-502E-E84B-13D2EF73A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9C9F07C-B10F-0661-7549-2EB490A6A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3F9B-8D36-421A-8194-9811064EE9DD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B023924-517B-EACB-A946-A9D7461E5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5DEE72-A2D2-0321-E73C-2304F6CE5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23239-8A46-447F-854A-EA5554D57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8875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5CD59A-FDEC-25D4-B413-C4B78207F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9A98557-A109-8623-8CF4-8C7A02847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594B16-C202-B4B0-5695-501D3BCD5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3F9B-8D36-421A-8194-9811064EE9DD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74DCAF-606B-8169-DA69-ED904BA7C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1D60EC-3B02-C7F6-2732-12EAFC3DC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23239-8A46-447F-854A-EA5554D57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8944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514A9F-20AD-3BFA-D6A4-5FA76A889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244DF2D-4030-03D1-CCF9-20ABD60C02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91122C6-2A6B-2921-EF40-8090F6620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473E8F-1277-33A1-8070-D6C79A716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3F9B-8D36-421A-8194-9811064EE9DD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84CE072-08D5-4494-6211-4968F8D81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2E110A4-AC77-E8E7-EDBD-0D2A09EF3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23239-8A46-447F-854A-EA5554D57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1496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3A8EE7-DA98-E0AE-8FB9-ABD78BA3C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A5BE439-8C13-1128-FAE1-B34E9A5B7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BAD03A6-C2AB-13B6-6AEC-AECEB599C3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AA56FC6-79AB-9A85-30D9-03715D3D3B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FDD5E55-BB61-812D-ED3A-82E69C11B9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88466DB-6D33-E8A3-3C62-4D0D4806C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3F9B-8D36-421A-8194-9811064EE9DD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651DD32-FC1D-A552-4801-B9A35D25C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A171617-511B-5827-9E0A-4A8D67D3E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23239-8A46-447F-854A-EA5554D57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8907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10651C-258C-8599-875B-8E1B9F58C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873818E-50E1-5268-1F93-957449CBF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3F9B-8D36-421A-8194-9811064EE9DD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C4B26A3-16A7-D04C-69BE-CE0F81E32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FDA0551-9B31-AD31-C7C0-AE68126AB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23239-8A46-447F-854A-EA5554D57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6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0A276AB-EA53-4CA5-397E-08A45F560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3F9B-8D36-421A-8194-9811064EE9DD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1507682-9BD7-D1C5-037B-D955D9640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92617FF-C221-97A9-9F43-D115FA7A4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23239-8A46-447F-854A-EA5554D57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493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03FE6-5348-FA07-3C77-935841289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CDDB330-5D64-F587-F736-701BB2886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4B23487-7459-2629-CB55-809957031B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3B9FBB-2767-E360-BA59-9E1997080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3F9B-8D36-421A-8194-9811064EE9DD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DC480FD-FA64-6647-2D57-17BF41200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61C9612-EAEE-FC93-CA95-8A6F1FF11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23239-8A46-447F-854A-EA5554D57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665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BB0BE7-2286-5DDF-FF09-99C9312CE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7561379-8A6D-9937-A839-B66EABE0EC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3A0B74F-7291-8C9A-3471-71138A54A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0056073-43D9-C8A6-3ADF-1055A0C27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3F9B-8D36-421A-8194-9811064EE9DD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779E434-117F-50C1-42FA-0DFBE6EF1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E2D4BC-EDDB-4D61-413E-91B16E896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23239-8A46-447F-854A-EA5554D57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699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11DFA1-C707-B4AE-6FB0-2AB9BED2A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35D1D3A-C58B-EB45-5200-5E6CFF3241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C5FDB1-2D18-04B9-3D90-83B40D2B0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3F9B-8D36-421A-8194-9811064EE9DD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166A480-0AB1-0243-E2E9-7AC591F24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09F2C3-48E6-D885-539B-741E6C3E9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23239-8A46-447F-854A-EA5554D57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622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04FF56A-DC07-B3AE-7D61-BF86F757C4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086BDC8-157B-970A-B0B6-9F5B20845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F01045-7F27-77CB-7FA0-4CF7A535C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3F9B-8D36-421A-8194-9811064EE9DD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E08794-8867-AEC0-66AE-563B90E59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60A965-082F-A49C-E531-746D0C582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23239-8A46-447F-854A-EA5554D57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3587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DB9E5E7-2DCF-9B29-F5E3-B2E6A872A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3F39E25-E95E-A969-37C6-86AAA1A4D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7037EBC-EC52-AF15-39B9-9FB2EFDBE7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A3F9B-8D36-421A-8194-9811064EE9DD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986530-8881-CAB6-331D-5E61C15F56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537F14-B322-1F90-EFC7-F8BA0AACBD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23239-8A46-447F-854A-EA5554D57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1179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F31630A-95A7-9321-7709-FD896D1CC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8791"/>
            <a:ext cx="12192000" cy="594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161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Owner</dc:creator>
  <cp:lastModifiedBy>Owner</cp:lastModifiedBy>
  <cp:revision>1</cp:revision>
  <dcterms:created xsi:type="dcterms:W3CDTF">2024-07-17T07:46:51Z</dcterms:created>
  <dcterms:modified xsi:type="dcterms:W3CDTF">2024-07-17T07:47:29Z</dcterms:modified>
</cp:coreProperties>
</file>